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0693400" cy="7556500"/>
  <p:notesSz cx="6858000" cy="9144000"/>
  <p:embeddedFontLst>
    <p:embeddedFont>
      <p:font typeface="Calibri (MS)" panose="020B0604020202020204" charset="0"/>
      <p:regular r:id="rId25"/>
    </p:embeddedFont>
    <p:embeddedFont>
      <p:font typeface="Calibri (MS) Bold" panose="020B060402020202020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1683C6-8479-09DB-45CD-7900784B97E5}" v="3" dt="2026-04-21T09:35:57.383"/>
    <p1510:client id="{6FE77750-C7A2-4A5F-8DCF-8BDC81172B52}" v="16" dt="2026-04-21T09:32:40.131"/>
    <p1510:client id="{91B3F5D7-90B1-D5E3-540C-9F2DF1725DBF}" v="19" dt="2026-04-21T09:27:19.096"/>
    <p1510:client id="{C747F816-8F6F-446C-BF2B-31AC31AF0CA7}" v="2" dt="2026-04-21T09:40:00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a Zhu" userId="S::tzhu@rcseng.ac.uk::4e8d4c64-db5c-43ab-9c3d-a26030afd561" providerId="AD" clId="Web-{2B1683C6-8479-09DB-45CD-7900784B97E5}"/>
    <pc:docChg chg="modSld">
      <pc:chgData name="Tina Zhu" userId="S::tzhu@rcseng.ac.uk::4e8d4c64-db5c-43ab-9c3d-a26030afd561" providerId="AD" clId="Web-{2B1683C6-8479-09DB-45CD-7900784B97E5}" dt="2026-04-21T09:35:57.383" v="2" actId="1076"/>
      <pc:docMkLst>
        <pc:docMk/>
      </pc:docMkLst>
      <pc:sldChg chg="modSp">
        <pc:chgData name="Tina Zhu" userId="S::tzhu@rcseng.ac.uk::4e8d4c64-db5c-43ab-9c3d-a26030afd561" providerId="AD" clId="Web-{2B1683C6-8479-09DB-45CD-7900784B97E5}" dt="2026-04-21T09:35:43.680" v="0" actId="1076"/>
        <pc:sldMkLst>
          <pc:docMk/>
          <pc:sldMk cId="0" sldId="267"/>
        </pc:sldMkLst>
        <pc:spChg chg="mod">
          <ac:chgData name="Tina Zhu" userId="S::tzhu@rcseng.ac.uk::4e8d4c64-db5c-43ab-9c3d-a26030afd561" providerId="AD" clId="Web-{2B1683C6-8479-09DB-45CD-7900784B97E5}" dt="2026-04-21T09:35:43.680" v="0" actId="1076"/>
          <ac:spMkLst>
            <pc:docMk/>
            <pc:sldMk cId="0" sldId="267"/>
            <ac:spMk id="6" creationId="{00000000-0000-0000-0000-000000000000}"/>
          </ac:spMkLst>
        </pc:spChg>
      </pc:sldChg>
      <pc:sldChg chg="modSp">
        <pc:chgData name="Tina Zhu" userId="S::tzhu@rcseng.ac.uk::4e8d4c64-db5c-43ab-9c3d-a26030afd561" providerId="AD" clId="Web-{2B1683C6-8479-09DB-45CD-7900784B97E5}" dt="2026-04-21T09:35:52.539" v="1" actId="14100"/>
        <pc:sldMkLst>
          <pc:docMk/>
          <pc:sldMk cId="0" sldId="273"/>
        </pc:sldMkLst>
        <pc:spChg chg="mod">
          <ac:chgData name="Tina Zhu" userId="S::tzhu@rcseng.ac.uk::4e8d4c64-db5c-43ab-9c3d-a26030afd561" providerId="AD" clId="Web-{2B1683C6-8479-09DB-45CD-7900784B97E5}" dt="2026-04-21T09:35:52.539" v="1" actId="14100"/>
          <ac:spMkLst>
            <pc:docMk/>
            <pc:sldMk cId="0" sldId="273"/>
            <ac:spMk id="5" creationId="{00000000-0000-0000-0000-000000000000}"/>
          </ac:spMkLst>
        </pc:spChg>
      </pc:sldChg>
      <pc:sldChg chg="modSp">
        <pc:chgData name="Tina Zhu" userId="S::tzhu@rcseng.ac.uk::4e8d4c64-db5c-43ab-9c3d-a26030afd561" providerId="AD" clId="Web-{2B1683C6-8479-09DB-45CD-7900784B97E5}" dt="2026-04-21T09:35:57.383" v="2" actId="1076"/>
        <pc:sldMkLst>
          <pc:docMk/>
          <pc:sldMk cId="0" sldId="275"/>
        </pc:sldMkLst>
        <pc:spChg chg="mod">
          <ac:chgData name="Tina Zhu" userId="S::tzhu@rcseng.ac.uk::4e8d4c64-db5c-43ab-9c3d-a26030afd561" providerId="AD" clId="Web-{2B1683C6-8479-09DB-45CD-7900784B97E5}" dt="2026-04-21T09:35:57.383" v="2" actId="1076"/>
          <ac:spMkLst>
            <pc:docMk/>
            <pc:sldMk cId="0" sldId="275"/>
            <ac:spMk id="9" creationId="{00000000-0000-0000-0000-000000000000}"/>
          </ac:spMkLst>
        </pc:spChg>
      </pc:sldChg>
    </pc:docChg>
  </pc:docChgLst>
  <pc:docChgLst>
    <pc:chgData name="Anouk Sallansonnet" userId="baece922-f4d4-4059-9dda-ce85b173676b" providerId="ADAL" clId="{13464372-F666-4500-A410-DEF45997F53E}"/>
    <pc:docChg chg="modSld">
      <pc:chgData name="Anouk Sallansonnet" userId="baece922-f4d4-4059-9dda-ce85b173676b" providerId="ADAL" clId="{13464372-F666-4500-A410-DEF45997F53E}" dt="2026-04-21T09:40:00.201" v="1" actId="20577"/>
      <pc:docMkLst>
        <pc:docMk/>
      </pc:docMkLst>
      <pc:sldChg chg="modSp mod">
        <pc:chgData name="Anouk Sallansonnet" userId="baece922-f4d4-4059-9dda-ce85b173676b" providerId="ADAL" clId="{13464372-F666-4500-A410-DEF45997F53E}" dt="2026-04-21T09:40:00.201" v="1" actId="20577"/>
        <pc:sldMkLst>
          <pc:docMk/>
          <pc:sldMk cId="0" sldId="268"/>
        </pc:sldMkLst>
        <pc:spChg chg="mod">
          <ac:chgData name="Anouk Sallansonnet" userId="baece922-f4d4-4059-9dda-ce85b173676b" providerId="ADAL" clId="{13464372-F666-4500-A410-DEF45997F53E}" dt="2026-04-21T09:40:00.201" v="1" actId="20577"/>
          <ac:spMkLst>
            <pc:docMk/>
            <pc:sldMk cId="0" sldId="268"/>
            <ac:spMk id="3" creationId="{00000000-0000-0000-0000-000000000000}"/>
          </ac:spMkLst>
        </pc:spChg>
      </pc:sldChg>
    </pc:docChg>
  </pc:docChgLst>
  <pc:docChgLst>
    <pc:chgData name="Tina Zhu" userId="S::tzhu@rcseng.ac.uk::4e8d4c64-db5c-43ab-9c3d-a26030afd561" providerId="AD" clId="Web-{91B3F5D7-90B1-D5E3-540C-9F2DF1725DBF}"/>
    <pc:docChg chg="modSld">
      <pc:chgData name="Tina Zhu" userId="S::tzhu@rcseng.ac.uk::4e8d4c64-db5c-43ab-9c3d-a26030afd561" providerId="AD" clId="Web-{91B3F5D7-90B1-D5E3-540C-9F2DF1725DBF}" dt="2026-04-21T09:27:19.096" v="12" actId="20577"/>
      <pc:docMkLst>
        <pc:docMk/>
      </pc:docMkLst>
      <pc:sldChg chg="modSp">
        <pc:chgData name="Tina Zhu" userId="S::tzhu@rcseng.ac.uk::4e8d4c64-db5c-43ab-9c3d-a26030afd561" providerId="AD" clId="Web-{91B3F5D7-90B1-D5E3-540C-9F2DF1725DBF}" dt="2026-04-21T09:25:43.088" v="8" actId="20577"/>
        <pc:sldMkLst>
          <pc:docMk/>
          <pc:sldMk cId="0" sldId="260"/>
        </pc:sldMkLst>
        <pc:spChg chg="mod">
          <ac:chgData name="Tina Zhu" userId="S::tzhu@rcseng.ac.uk::4e8d4c64-db5c-43ab-9c3d-a26030afd561" providerId="AD" clId="Web-{91B3F5D7-90B1-D5E3-540C-9F2DF1725DBF}" dt="2026-04-21T09:25:43.088" v="8" actId="20577"/>
          <ac:spMkLst>
            <pc:docMk/>
            <pc:sldMk cId="0" sldId="260"/>
            <ac:spMk id="6" creationId="{00000000-0000-0000-0000-000000000000}"/>
          </ac:spMkLst>
        </pc:spChg>
      </pc:sldChg>
      <pc:sldChg chg="modSp">
        <pc:chgData name="Tina Zhu" userId="S::tzhu@rcseng.ac.uk::4e8d4c64-db5c-43ab-9c3d-a26030afd561" providerId="AD" clId="Web-{91B3F5D7-90B1-D5E3-540C-9F2DF1725DBF}" dt="2026-04-21T09:24:09.435" v="1" actId="1076"/>
        <pc:sldMkLst>
          <pc:docMk/>
          <pc:sldMk cId="0" sldId="263"/>
        </pc:sldMkLst>
        <pc:spChg chg="mod">
          <ac:chgData name="Tina Zhu" userId="S::tzhu@rcseng.ac.uk::4e8d4c64-db5c-43ab-9c3d-a26030afd561" providerId="AD" clId="Web-{91B3F5D7-90B1-D5E3-540C-9F2DF1725DBF}" dt="2026-04-21T09:24:09.435" v="1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Tina Zhu" userId="S::tzhu@rcseng.ac.uk::4e8d4c64-db5c-43ab-9c3d-a26030afd561" providerId="AD" clId="Web-{91B3F5D7-90B1-D5E3-540C-9F2DF1725DBF}" dt="2026-04-21T09:24:03.153" v="0" actId="1076"/>
          <ac:spMkLst>
            <pc:docMk/>
            <pc:sldMk cId="0" sldId="263"/>
            <ac:spMk id="5" creationId="{00000000-0000-0000-0000-000000000000}"/>
          </ac:spMkLst>
        </pc:spChg>
      </pc:sldChg>
      <pc:sldChg chg="modSp">
        <pc:chgData name="Tina Zhu" userId="S::tzhu@rcseng.ac.uk::4e8d4c64-db5c-43ab-9c3d-a26030afd561" providerId="AD" clId="Web-{91B3F5D7-90B1-D5E3-540C-9F2DF1725DBF}" dt="2026-04-21T09:24:19.156" v="3" actId="14100"/>
        <pc:sldMkLst>
          <pc:docMk/>
          <pc:sldMk cId="0" sldId="265"/>
        </pc:sldMkLst>
        <pc:spChg chg="mod">
          <ac:chgData name="Tina Zhu" userId="S::tzhu@rcseng.ac.uk::4e8d4c64-db5c-43ab-9c3d-a26030afd561" providerId="AD" clId="Web-{91B3F5D7-90B1-D5E3-540C-9F2DF1725DBF}" dt="2026-04-21T09:24:19.156" v="3" actId="14100"/>
          <ac:spMkLst>
            <pc:docMk/>
            <pc:sldMk cId="0" sldId="265"/>
            <ac:spMk id="8" creationId="{00000000-0000-0000-0000-000000000000}"/>
          </ac:spMkLst>
        </pc:spChg>
      </pc:sldChg>
      <pc:sldChg chg="modSp">
        <pc:chgData name="Tina Zhu" userId="S::tzhu@rcseng.ac.uk::4e8d4c64-db5c-43ab-9c3d-a26030afd561" providerId="AD" clId="Web-{91B3F5D7-90B1-D5E3-540C-9F2DF1725DBF}" dt="2026-04-21T09:27:19.096" v="12" actId="20577"/>
        <pc:sldMkLst>
          <pc:docMk/>
          <pc:sldMk cId="0" sldId="266"/>
        </pc:sldMkLst>
        <pc:spChg chg="mod">
          <ac:chgData name="Tina Zhu" userId="S::tzhu@rcseng.ac.uk::4e8d4c64-db5c-43ab-9c3d-a26030afd561" providerId="AD" clId="Web-{91B3F5D7-90B1-D5E3-540C-9F2DF1725DBF}" dt="2026-04-21T09:27:19.096" v="12" actId="20577"/>
          <ac:spMkLst>
            <pc:docMk/>
            <pc:sldMk cId="0" sldId="266"/>
            <ac:spMk id="4" creationId="{00000000-0000-0000-0000-000000000000}"/>
          </ac:spMkLst>
        </pc:spChg>
      </pc:sldChg>
      <pc:sldChg chg="modSp">
        <pc:chgData name="Tina Zhu" userId="S::tzhu@rcseng.ac.uk::4e8d4c64-db5c-43ab-9c3d-a26030afd561" providerId="AD" clId="Web-{91B3F5D7-90B1-D5E3-540C-9F2DF1725DBF}" dt="2026-04-21T09:26:51.953" v="10" actId="20577"/>
        <pc:sldMkLst>
          <pc:docMk/>
          <pc:sldMk cId="0" sldId="268"/>
        </pc:sldMkLst>
        <pc:spChg chg="mod">
          <ac:chgData name="Tina Zhu" userId="S::tzhu@rcseng.ac.uk::4e8d4c64-db5c-43ab-9c3d-a26030afd561" providerId="AD" clId="Web-{91B3F5D7-90B1-D5E3-540C-9F2DF1725DBF}" dt="2026-04-21T09:26:51.953" v="10" actId="20577"/>
          <ac:spMkLst>
            <pc:docMk/>
            <pc:sldMk cId="0" sldId="268"/>
            <ac:spMk id="3" creationId="{00000000-0000-0000-0000-000000000000}"/>
          </ac:spMkLst>
        </pc:spChg>
        <pc:spChg chg="mod">
          <ac:chgData name="Tina Zhu" userId="S::tzhu@rcseng.ac.uk::4e8d4c64-db5c-43ab-9c3d-a26030afd561" providerId="AD" clId="Web-{91B3F5D7-90B1-D5E3-540C-9F2DF1725DBF}" dt="2026-04-21T09:24:40.002" v="5" actId="688"/>
          <ac:spMkLst>
            <pc:docMk/>
            <pc:sldMk cId="0" sldId="268"/>
            <ac:spMk id="5" creationId="{00000000-0000-0000-0000-000000000000}"/>
          </ac:spMkLst>
        </pc:spChg>
      </pc:sldChg>
    </pc:docChg>
  </pc:docChgLst>
  <pc:docChgLst>
    <pc:chgData name="Tina Zhu" userId="S::tzhu@rcseng.ac.uk::4e8d4c64-db5c-43ab-9c3d-a26030afd561" providerId="AD" clId="Web-{6FE77750-C7A2-4A5F-8DCF-8BDC81172B52}"/>
    <pc:docChg chg="modSld">
      <pc:chgData name="Tina Zhu" userId="S::tzhu@rcseng.ac.uk::4e8d4c64-db5c-43ab-9c3d-a26030afd561" providerId="AD" clId="Web-{6FE77750-C7A2-4A5F-8DCF-8BDC81172B52}" dt="2026-04-21T09:32:40.131" v="15" actId="1076"/>
      <pc:docMkLst>
        <pc:docMk/>
      </pc:docMkLst>
      <pc:sldChg chg="modSp">
        <pc:chgData name="Tina Zhu" userId="S::tzhu@rcseng.ac.uk::4e8d4c64-db5c-43ab-9c3d-a26030afd561" providerId="AD" clId="Web-{6FE77750-C7A2-4A5F-8DCF-8BDC81172B52}" dt="2026-04-21T09:32:40.131" v="15" actId="1076"/>
        <pc:sldMkLst>
          <pc:docMk/>
          <pc:sldMk cId="0" sldId="259"/>
        </pc:sldMkLst>
        <pc:spChg chg="mod">
          <ac:chgData name="Tina Zhu" userId="S::tzhu@rcseng.ac.uk::4e8d4c64-db5c-43ab-9c3d-a26030afd561" providerId="AD" clId="Web-{6FE77750-C7A2-4A5F-8DCF-8BDC81172B52}" dt="2026-04-21T09:32:40.131" v="15" actId="1076"/>
          <ac:spMkLst>
            <pc:docMk/>
            <pc:sldMk cId="0" sldId="259"/>
            <ac:spMk id="4" creationId="{00000000-0000-0000-0000-000000000000}"/>
          </ac:spMkLst>
        </pc:spChg>
      </pc:sldChg>
      <pc:sldChg chg="modSp">
        <pc:chgData name="Tina Zhu" userId="S::tzhu@rcseng.ac.uk::4e8d4c64-db5c-43ab-9c3d-a26030afd561" providerId="AD" clId="Web-{6FE77750-C7A2-4A5F-8DCF-8BDC81172B52}" dt="2026-04-21T09:30:47.964" v="8" actId="14100"/>
        <pc:sldMkLst>
          <pc:docMk/>
          <pc:sldMk cId="0" sldId="263"/>
        </pc:sldMkLst>
        <pc:spChg chg="mod">
          <ac:chgData name="Tina Zhu" userId="S::tzhu@rcseng.ac.uk::4e8d4c64-db5c-43ab-9c3d-a26030afd561" providerId="AD" clId="Web-{6FE77750-C7A2-4A5F-8DCF-8BDC81172B52}" dt="2026-04-21T09:30:47.964" v="8" actId="14100"/>
          <ac:spMkLst>
            <pc:docMk/>
            <pc:sldMk cId="0" sldId="263"/>
            <ac:spMk id="8" creationId="{00000000-0000-0000-0000-000000000000}"/>
          </ac:spMkLst>
        </pc:spChg>
      </pc:sldChg>
      <pc:sldChg chg="modSp">
        <pc:chgData name="Tina Zhu" userId="S::tzhu@rcseng.ac.uk::4e8d4c64-db5c-43ab-9c3d-a26030afd561" providerId="AD" clId="Web-{6FE77750-C7A2-4A5F-8DCF-8BDC81172B52}" dt="2026-04-21T09:30:45.776" v="7" actId="14100"/>
        <pc:sldMkLst>
          <pc:docMk/>
          <pc:sldMk cId="0" sldId="264"/>
        </pc:sldMkLst>
        <pc:spChg chg="mod">
          <ac:chgData name="Tina Zhu" userId="S::tzhu@rcseng.ac.uk::4e8d4c64-db5c-43ab-9c3d-a26030afd561" providerId="AD" clId="Web-{6FE77750-C7A2-4A5F-8DCF-8BDC81172B52}" dt="2026-04-21T09:30:45.776" v="7" actId="14100"/>
          <ac:spMkLst>
            <pc:docMk/>
            <pc:sldMk cId="0" sldId="264"/>
            <ac:spMk id="12" creationId="{00000000-0000-0000-0000-000000000000}"/>
          </ac:spMkLst>
        </pc:spChg>
      </pc:sldChg>
      <pc:sldChg chg="modSp">
        <pc:chgData name="Tina Zhu" userId="S::tzhu@rcseng.ac.uk::4e8d4c64-db5c-43ab-9c3d-a26030afd561" providerId="AD" clId="Web-{6FE77750-C7A2-4A5F-8DCF-8BDC81172B52}" dt="2026-04-21T09:30:39.635" v="6" actId="14100"/>
        <pc:sldMkLst>
          <pc:docMk/>
          <pc:sldMk cId="0" sldId="265"/>
        </pc:sldMkLst>
        <pc:spChg chg="mod">
          <ac:chgData name="Tina Zhu" userId="S::tzhu@rcseng.ac.uk::4e8d4c64-db5c-43ab-9c3d-a26030afd561" providerId="AD" clId="Web-{6FE77750-C7A2-4A5F-8DCF-8BDC81172B52}" dt="2026-04-21T09:30:39.635" v="6" actId="14100"/>
          <ac:spMkLst>
            <pc:docMk/>
            <pc:sldMk cId="0" sldId="265"/>
            <ac:spMk id="8" creationId="{00000000-0000-0000-0000-000000000000}"/>
          </ac:spMkLst>
        </pc:spChg>
      </pc:sldChg>
      <pc:sldChg chg="modSp">
        <pc:chgData name="Tina Zhu" userId="S::tzhu@rcseng.ac.uk::4e8d4c64-db5c-43ab-9c3d-a26030afd561" providerId="AD" clId="Web-{6FE77750-C7A2-4A5F-8DCF-8BDC81172B52}" dt="2026-04-21T09:30:35.260" v="5" actId="14100"/>
        <pc:sldMkLst>
          <pc:docMk/>
          <pc:sldMk cId="0" sldId="266"/>
        </pc:sldMkLst>
        <pc:spChg chg="mod">
          <ac:chgData name="Tina Zhu" userId="S::tzhu@rcseng.ac.uk::4e8d4c64-db5c-43ab-9c3d-a26030afd561" providerId="AD" clId="Web-{6FE77750-C7A2-4A5F-8DCF-8BDC81172B52}" dt="2026-04-21T09:30:35.260" v="5" actId="14100"/>
          <ac:spMkLst>
            <pc:docMk/>
            <pc:sldMk cId="0" sldId="266"/>
            <ac:spMk id="7" creationId="{00000000-0000-0000-0000-000000000000}"/>
          </ac:spMkLst>
        </pc:spChg>
      </pc:sldChg>
      <pc:sldChg chg="modSp">
        <pc:chgData name="Tina Zhu" userId="S::tzhu@rcseng.ac.uk::4e8d4c64-db5c-43ab-9c3d-a26030afd561" providerId="AD" clId="Web-{6FE77750-C7A2-4A5F-8DCF-8BDC81172B52}" dt="2026-04-21T09:30:30.540" v="4" actId="14100"/>
        <pc:sldMkLst>
          <pc:docMk/>
          <pc:sldMk cId="0" sldId="267"/>
        </pc:sldMkLst>
        <pc:spChg chg="mod">
          <ac:chgData name="Tina Zhu" userId="S::tzhu@rcseng.ac.uk::4e8d4c64-db5c-43ab-9c3d-a26030afd561" providerId="AD" clId="Web-{6FE77750-C7A2-4A5F-8DCF-8BDC81172B52}" dt="2026-04-21T09:30:30.540" v="4" actId="14100"/>
          <ac:spMkLst>
            <pc:docMk/>
            <pc:sldMk cId="0" sldId="267"/>
            <ac:spMk id="6" creationId="{00000000-0000-0000-0000-000000000000}"/>
          </ac:spMkLst>
        </pc:spChg>
      </pc:sldChg>
      <pc:sldChg chg="modSp">
        <pc:chgData name="Tina Zhu" userId="S::tzhu@rcseng.ac.uk::4e8d4c64-db5c-43ab-9c3d-a26030afd561" providerId="AD" clId="Web-{6FE77750-C7A2-4A5F-8DCF-8BDC81172B52}" dt="2026-04-21T09:30:26.587" v="3" actId="14100"/>
        <pc:sldMkLst>
          <pc:docMk/>
          <pc:sldMk cId="0" sldId="268"/>
        </pc:sldMkLst>
        <pc:spChg chg="mod">
          <ac:chgData name="Tina Zhu" userId="S::tzhu@rcseng.ac.uk::4e8d4c64-db5c-43ab-9c3d-a26030afd561" providerId="AD" clId="Web-{6FE77750-C7A2-4A5F-8DCF-8BDC81172B52}" dt="2026-04-21T09:30:26.587" v="3" actId="14100"/>
          <ac:spMkLst>
            <pc:docMk/>
            <pc:sldMk cId="0" sldId="268"/>
            <ac:spMk id="8" creationId="{00000000-0000-0000-0000-000000000000}"/>
          </ac:spMkLst>
        </pc:spChg>
      </pc:sldChg>
      <pc:sldChg chg="modSp">
        <pc:chgData name="Tina Zhu" userId="S::tzhu@rcseng.ac.uk::4e8d4c64-db5c-43ab-9c3d-a26030afd561" providerId="AD" clId="Web-{6FE77750-C7A2-4A5F-8DCF-8BDC81172B52}" dt="2026-04-21T09:30:21.602" v="2" actId="14100"/>
        <pc:sldMkLst>
          <pc:docMk/>
          <pc:sldMk cId="0" sldId="269"/>
        </pc:sldMkLst>
        <pc:spChg chg="mod">
          <ac:chgData name="Tina Zhu" userId="S::tzhu@rcseng.ac.uk::4e8d4c64-db5c-43ab-9c3d-a26030afd561" providerId="AD" clId="Web-{6FE77750-C7A2-4A5F-8DCF-8BDC81172B52}" dt="2026-04-21T09:30:21.602" v="2" actId="14100"/>
          <ac:spMkLst>
            <pc:docMk/>
            <pc:sldMk cId="0" sldId="269"/>
            <ac:spMk id="5" creationId="{00000000-0000-0000-0000-000000000000}"/>
          </ac:spMkLst>
        </pc:spChg>
      </pc:sldChg>
      <pc:sldChg chg="modSp">
        <pc:chgData name="Tina Zhu" userId="S::tzhu@rcseng.ac.uk::4e8d4c64-db5c-43ab-9c3d-a26030afd561" providerId="AD" clId="Web-{6FE77750-C7A2-4A5F-8DCF-8BDC81172B52}" dt="2026-04-21T09:32:12.285" v="10" actId="1076"/>
        <pc:sldMkLst>
          <pc:docMk/>
          <pc:sldMk cId="0" sldId="271"/>
        </pc:sldMkLst>
        <pc:spChg chg="mod">
          <ac:chgData name="Tina Zhu" userId="S::tzhu@rcseng.ac.uk::4e8d4c64-db5c-43ab-9c3d-a26030afd561" providerId="AD" clId="Web-{6FE77750-C7A2-4A5F-8DCF-8BDC81172B52}" dt="2026-04-21T09:32:09.081" v="9" actId="1076"/>
          <ac:spMkLst>
            <pc:docMk/>
            <pc:sldMk cId="0" sldId="271"/>
            <ac:spMk id="8" creationId="{00000000-0000-0000-0000-000000000000}"/>
          </ac:spMkLst>
        </pc:spChg>
        <pc:spChg chg="mod">
          <ac:chgData name="Tina Zhu" userId="S::tzhu@rcseng.ac.uk::4e8d4c64-db5c-43ab-9c3d-a26030afd561" providerId="AD" clId="Web-{6FE77750-C7A2-4A5F-8DCF-8BDC81172B52}" dt="2026-04-21T09:32:12.285" v="10" actId="1076"/>
          <ac:spMkLst>
            <pc:docMk/>
            <pc:sldMk cId="0" sldId="271"/>
            <ac:spMk id="9" creationId="{00000000-0000-0000-0000-000000000000}"/>
          </ac:spMkLst>
        </pc:spChg>
        <pc:spChg chg="mod">
          <ac:chgData name="Tina Zhu" userId="S::tzhu@rcseng.ac.uk::4e8d4c64-db5c-43ab-9c3d-a26030afd561" providerId="AD" clId="Web-{6FE77750-C7A2-4A5F-8DCF-8BDC81172B52}" dt="2026-04-21T09:30:16.804" v="1" actId="14100"/>
          <ac:spMkLst>
            <pc:docMk/>
            <pc:sldMk cId="0" sldId="271"/>
            <ac:spMk id="10" creationId="{00000000-0000-0000-0000-000000000000}"/>
          </ac:spMkLst>
        </pc:spChg>
      </pc:sldChg>
      <pc:sldChg chg="modSp">
        <pc:chgData name="Tina Zhu" userId="S::tzhu@rcseng.ac.uk::4e8d4c64-db5c-43ab-9c3d-a26030afd561" providerId="AD" clId="Web-{6FE77750-C7A2-4A5F-8DCF-8BDC81172B52}" dt="2026-04-21T09:32:18.098" v="11" actId="1076"/>
        <pc:sldMkLst>
          <pc:docMk/>
          <pc:sldMk cId="0" sldId="272"/>
        </pc:sldMkLst>
        <pc:spChg chg="mod">
          <ac:chgData name="Tina Zhu" userId="S::tzhu@rcseng.ac.uk::4e8d4c64-db5c-43ab-9c3d-a26030afd561" providerId="AD" clId="Web-{6FE77750-C7A2-4A5F-8DCF-8BDC81172B52}" dt="2026-04-21T09:32:18.098" v="11" actId="1076"/>
          <ac:spMkLst>
            <pc:docMk/>
            <pc:sldMk cId="0" sldId="272"/>
            <ac:spMk id="7" creationId="{00000000-0000-0000-0000-000000000000}"/>
          </ac:spMkLst>
        </pc:spChg>
        <pc:spChg chg="mod">
          <ac:chgData name="Tina Zhu" userId="S::tzhu@rcseng.ac.uk::4e8d4c64-db5c-43ab-9c3d-a26030afd561" providerId="AD" clId="Web-{6FE77750-C7A2-4A5F-8DCF-8BDC81172B52}" dt="2026-04-21T09:30:08.163" v="0" actId="14100"/>
          <ac:spMkLst>
            <pc:docMk/>
            <pc:sldMk cId="0" sldId="272"/>
            <ac:spMk id="8" creationId="{00000000-0000-0000-0000-000000000000}"/>
          </ac:spMkLst>
        </pc:spChg>
      </pc:sldChg>
      <pc:sldChg chg="modSp">
        <pc:chgData name="Tina Zhu" userId="S::tzhu@rcseng.ac.uk::4e8d4c64-db5c-43ab-9c3d-a26030afd561" providerId="AD" clId="Web-{6FE77750-C7A2-4A5F-8DCF-8BDC81172B52}" dt="2026-04-21T09:32:25.802" v="12" actId="14100"/>
        <pc:sldMkLst>
          <pc:docMk/>
          <pc:sldMk cId="0" sldId="274"/>
        </pc:sldMkLst>
        <pc:spChg chg="mod">
          <ac:chgData name="Tina Zhu" userId="S::tzhu@rcseng.ac.uk::4e8d4c64-db5c-43ab-9c3d-a26030afd561" providerId="AD" clId="Web-{6FE77750-C7A2-4A5F-8DCF-8BDC81172B52}" dt="2026-04-21T09:32:25.802" v="12" actId="14100"/>
          <ac:spMkLst>
            <pc:docMk/>
            <pc:sldMk cId="0" sldId="274"/>
            <ac:spMk id="8" creationId="{00000000-0000-0000-0000-000000000000}"/>
          </ac:spMkLst>
        </pc:spChg>
      </pc:sldChg>
      <pc:sldChg chg="modSp">
        <pc:chgData name="Tina Zhu" userId="S::tzhu@rcseng.ac.uk::4e8d4c64-db5c-43ab-9c3d-a26030afd561" providerId="AD" clId="Web-{6FE77750-C7A2-4A5F-8DCF-8BDC81172B52}" dt="2026-04-21T09:32:31.068" v="14" actId="1076"/>
        <pc:sldMkLst>
          <pc:docMk/>
          <pc:sldMk cId="0" sldId="275"/>
        </pc:sldMkLst>
        <pc:spChg chg="mod">
          <ac:chgData name="Tina Zhu" userId="S::tzhu@rcseng.ac.uk::4e8d4c64-db5c-43ab-9c3d-a26030afd561" providerId="AD" clId="Web-{6FE77750-C7A2-4A5F-8DCF-8BDC81172B52}" dt="2026-04-21T09:32:28.224" v="13" actId="1076"/>
          <ac:spMkLst>
            <pc:docMk/>
            <pc:sldMk cId="0" sldId="275"/>
            <ac:spMk id="6" creationId="{00000000-0000-0000-0000-000000000000}"/>
          </ac:spMkLst>
        </pc:spChg>
        <pc:spChg chg="mod">
          <ac:chgData name="Tina Zhu" userId="S::tzhu@rcseng.ac.uk::4e8d4c64-db5c-43ab-9c3d-a26030afd561" providerId="AD" clId="Web-{6FE77750-C7A2-4A5F-8DCF-8BDC81172B52}" dt="2026-04-21T09:32:31.068" v="14" actId="1076"/>
          <ac:spMkLst>
            <pc:docMk/>
            <pc:sldMk cId="0" sldId="275"/>
            <ac:spMk id="7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0.sv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20.svg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svg"/><Relationship Id="rId4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svg"/><Relationship Id="rId4" Type="http://schemas.openxmlformats.org/officeDocument/2006/relationships/image" Target="../media/image6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3327" y="528971"/>
            <a:ext cx="1362075" cy="999353"/>
            <a:chOff x="0" y="0"/>
            <a:chExt cx="1816100" cy="1332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16100" cy="1332484"/>
            </a:xfrm>
            <a:custGeom>
              <a:avLst/>
              <a:gdLst/>
              <a:ahLst/>
              <a:cxnLst/>
              <a:rect l="l" t="t" r="r" b="b"/>
              <a:pathLst>
                <a:path w="1816100" h="1332484">
                  <a:moveTo>
                    <a:pt x="0" y="0"/>
                  </a:moveTo>
                  <a:lnTo>
                    <a:pt x="0" y="1332484"/>
                  </a:lnTo>
                  <a:lnTo>
                    <a:pt x="1816100" y="1332484"/>
                  </a:lnTo>
                  <a:lnTo>
                    <a:pt x="181610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520058" y="2560101"/>
            <a:ext cx="5703446" cy="4410713"/>
            <a:chOff x="0" y="0"/>
            <a:chExt cx="7604595" cy="5880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04633" cy="5880989"/>
            </a:xfrm>
            <a:custGeom>
              <a:avLst/>
              <a:gdLst/>
              <a:ahLst/>
              <a:cxnLst/>
              <a:rect l="l" t="t" r="r" b="b"/>
              <a:pathLst>
                <a:path w="7604633" h="5880989">
                  <a:moveTo>
                    <a:pt x="0" y="0"/>
                  </a:moveTo>
                  <a:lnTo>
                    <a:pt x="7604633" y="0"/>
                  </a:lnTo>
                  <a:lnTo>
                    <a:pt x="7604633" y="5880989"/>
                  </a:lnTo>
                  <a:lnTo>
                    <a:pt x="0" y="5880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96112" y="1582931"/>
            <a:ext cx="9075058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Welcome to the Hunterian Museum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63887" y="3910023"/>
            <a:ext cx="3897395" cy="2922979"/>
            <a:chOff x="0" y="0"/>
            <a:chExt cx="9599168" cy="71992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99168" cy="7199249"/>
            </a:xfrm>
            <a:custGeom>
              <a:avLst/>
              <a:gdLst/>
              <a:ahLst/>
              <a:cxnLst/>
              <a:rect l="l" t="t" r="r" b="b"/>
              <a:pathLst>
                <a:path w="9599168" h="7199249">
                  <a:moveTo>
                    <a:pt x="0" y="0"/>
                  </a:moveTo>
                  <a:lnTo>
                    <a:pt x="9599168" y="0"/>
                  </a:lnTo>
                  <a:lnTo>
                    <a:pt x="9599168" y="7199249"/>
                  </a:lnTo>
                  <a:lnTo>
                    <a:pt x="0" y="7199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-2142984">
            <a:off x="5614239" y="5504352"/>
            <a:ext cx="1540190" cy="1181746"/>
          </a:xfrm>
          <a:custGeom>
            <a:avLst/>
            <a:gdLst/>
            <a:ahLst/>
            <a:cxnLst/>
            <a:rect l="l" t="t" r="r" b="b"/>
            <a:pathLst>
              <a:path w="1540190" h="1181746">
                <a:moveTo>
                  <a:pt x="0" y="0"/>
                </a:moveTo>
                <a:lnTo>
                  <a:pt x="1540190" y="0"/>
                </a:lnTo>
                <a:lnTo>
                  <a:pt x="1540190" y="1181746"/>
                </a:lnTo>
                <a:lnTo>
                  <a:pt x="0" y="11817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282152" y="5451888"/>
            <a:ext cx="2229164" cy="1219961"/>
          </a:xfrm>
          <a:custGeom>
            <a:avLst/>
            <a:gdLst/>
            <a:ahLst/>
            <a:cxnLst/>
            <a:rect l="l" t="t" r="r" b="b"/>
            <a:pathLst>
              <a:path w="2229164" h="1219961">
                <a:moveTo>
                  <a:pt x="0" y="0"/>
                </a:moveTo>
                <a:lnTo>
                  <a:pt x="2229164" y="0"/>
                </a:lnTo>
                <a:lnTo>
                  <a:pt x="2229164" y="1219961"/>
                </a:lnTo>
                <a:lnTo>
                  <a:pt x="0" y="12199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366986" y="5727267"/>
            <a:ext cx="778028" cy="729402"/>
          </a:xfrm>
          <a:custGeom>
            <a:avLst/>
            <a:gdLst/>
            <a:ahLst/>
            <a:cxnLst/>
            <a:rect l="l" t="t" r="r" b="b"/>
            <a:pathLst>
              <a:path w="778028" h="729402">
                <a:moveTo>
                  <a:pt x="778028" y="0"/>
                </a:moveTo>
                <a:lnTo>
                  <a:pt x="0" y="0"/>
                </a:lnTo>
                <a:lnTo>
                  <a:pt x="0" y="729402"/>
                </a:lnTo>
                <a:lnTo>
                  <a:pt x="778028" y="729402"/>
                </a:lnTo>
                <a:lnTo>
                  <a:pt x="77802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846032" y="2046197"/>
            <a:ext cx="4015251" cy="1394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room explores John Hunter’s early career before becoming a surgeon.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73884" y="651225"/>
            <a:ext cx="5691421" cy="456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 spc="-5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John Hunter – The Making of a Surgeon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37187" y="5337588"/>
            <a:ext cx="4200711" cy="1394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can use the device to hear the conversation between John Hunter and his brother, William.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0838E3-568C-7980-441B-7FF2B76B8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5" y="2046197"/>
            <a:ext cx="5230782" cy="29077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1922" y="1838361"/>
            <a:ext cx="5177822" cy="3883277"/>
            <a:chOff x="0" y="0"/>
            <a:chExt cx="9599168" cy="71992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99168" cy="7199249"/>
            </a:xfrm>
            <a:custGeom>
              <a:avLst/>
              <a:gdLst/>
              <a:ahLst/>
              <a:cxnLst/>
              <a:rect l="l" t="t" r="r" b="b"/>
              <a:pathLst>
                <a:path w="9599168" h="7199249">
                  <a:moveTo>
                    <a:pt x="0" y="0"/>
                  </a:moveTo>
                  <a:lnTo>
                    <a:pt x="9599168" y="0"/>
                  </a:lnTo>
                  <a:lnTo>
                    <a:pt x="9599168" y="7199249"/>
                  </a:lnTo>
                  <a:lnTo>
                    <a:pt x="0" y="7199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256537" y="1724061"/>
            <a:ext cx="3798508" cy="413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room displays the majority of John Hunter's collection. </a:t>
            </a: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will see many specimens in jars inside the gallery, including animals, insects and human remain.</a:t>
            </a: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</a:endParaRP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77168" y="5611418"/>
            <a:ext cx="357775" cy="1192582"/>
          </a:xfrm>
          <a:custGeom>
            <a:avLst/>
            <a:gdLst/>
            <a:ahLst/>
            <a:cxnLst/>
            <a:rect l="l" t="t" r="r" b="b"/>
            <a:pathLst>
              <a:path w="357775" h="1192582">
                <a:moveTo>
                  <a:pt x="0" y="0"/>
                </a:moveTo>
                <a:lnTo>
                  <a:pt x="357775" y="0"/>
                </a:lnTo>
                <a:lnTo>
                  <a:pt x="357775" y="1192582"/>
                </a:lnTo>
                <a:lnTo>
                  <a:pt x="0" y="11925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164015" y="5611418"/>
            <a:ext cx="566476" cy="1192582"/>
          </a:xfrm>
          <a:custGeom>
            <a:avLst/>
            <a:gdLst/>
            <a:ahLst/>
            <a:cxnLst/>
            <a:rect l="l" t="t" r="r" b="b"/>
            <a:pathLst>
              <a:path w="566476" h="1192582">
                <a:moveTo>
                  <a:pt x="0" y="0"/>
                </a:moveTo>
                <a:lnTo>
                  <a:pt x="566476" y="0"/>
                </a:lnTo>
                <a:lnTo>
                  <a:pt x="566476" y="1192582"/>
                </a:lnTo>
                <a:lnTo>
                  <a:pt x="0" y="11925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214832" y="651225"/>
            <a:ext cx="2713680" cy="456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 spc="-5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Long Gallery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56812" y="2222046"/>
            <a:ext cx="5113263" cy="3866905"/>
          </a:xfrm>
          <a:custGeom>
            <a:avLst/>
            <a:gdLst/>
            <a:ahLst/>
            <a:cxnLst/>
            <a:rect l="l" t="t" r="r" b="b"/>
            <a:pathLst>
              <a:path w="5113263" h="3866905">
                <a:moveTo>
                  <a:pt x="0" y="0"/>
                </a:moveTo>
                <a:lnTo>
                  <a:pt x="5113263" y="0"/>
                </a:lnTo>
                <a:lnTo>
                  <a:pt x="5113263" y="3866905"/>
                </a:lnTo>
                <a:lnTo>
                  <a:pt x="0" y="38669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21783" y="2209140"/>
            <a:ext cx="3798508" cy="459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By 1765, John bought a small country estate at Earl’s Court.</a:t>
            </a: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room looks at some of the work he carried out there </a:t>
            </a: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21783" y="4563720"/>
            <a:ext cx="742717" cy="883131"/>
          </a:xfrm>
          <a:custGeom>
            <a:avLst/>
            <a:gdLst/>
            <a:ahLst/>
            <a:cxnLst/>
            <a:rect l="l" t="t" r="r" b="b"/>
            <a:pathLst>
              <a:path w="742717" h="883131">
                <a:moveTo>
                  <a:pt x="0" y="0"/>
                </a:moveTo>
                <a:lnTo>
                  <a:pt x="742717" y="0"/>
                </a:lnTo>
                <a:lnTo>
                  <a:pt x="742717" y="883131"/>
                </a:lnTo>
                <a:lnTo>
                  <a:pt x="0" y="8831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52515" y="4610369"/>
            <a:ext cx="996633" cy="789832"/>
          </a:xfrm>
          <a:custGeom>
            <a:avLst/>
            <a:gdLst/>
            <a:ahLst/>
            <a:cxnLst/>
            <a:rect l="l" t="t" r="r" b="b"/>
            <a:pathLst>
              <a:path w="996633" h="789832">
                <a:moveTo>
                  <a:pt x="0" y="0"/>
                </a:moveTo>
                <a:lnTo>
                  <a:pt x="996633" y="0"/>
                </a:lnTo>
                <a:lnTo>
                  <a:pt x="996633" y="789832"/>
                </a:lnTo>
                <a:lnTo>
                  <a:pt x="0" y="789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512481" y="790030"/>
            <a:ext cx="3996940" cy="456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 spc="-5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John Hunter – Earl’s Court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6000" y="1583018"/>
            <a:ext cx="5188051" cy="3723075"/>
          </a:xfrm>
          <a:custGeom>
            <a:avLst/>
            <a:gdLst/>
            <a:ahLst/>
            <a:cxnLst/>
            <a:rect l="l" t="t" r="r" b="b"/>
            <a:pathLst>
              <a:path w="5188051" h="3723075">
                <a:moveTo>
                  <a:pt x="0" y="0"/>
                </a:moveTo>
                <a:lnTo>
                  <a:pt x="5188051" y="0"/>
                </a:lnTo>
                <a:lnTo>
                  <a:pt x="5188051" y="3723075"/>
                </a:lnTo>
                <a:lnTo>
                  <a:pt x="0" y="37230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9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472705" y="1950698"/>
            <a:ext cx="3798508" cy="322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 1783, John and his wife Anne moved to a new home  at Leicester Square. </a:t>
            </a: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724334" y="4242522"/>
            <a:ext cx="3071736" cy="2879753"/>
          </a:xfrm>
          <a:custGeom>
            <a:avLst/>
            <a:gdLst/>
            <a:ahLst/>
            <a:cxnLst/>
            <a:rect l="l" t="t" r="r" b="b"/>
            <a:pathLst>
              <a:path w="3071736" h="2879753">
                <a:moveTo>
                  <a:pt x="0" y="0"/>
                </a:moveTo>
                <a:lnTo>
                  <a:pt x="3071736" y="0"/>
                </a:lnTo>
                <a:lnTo>
                  <a:pt x="3071736" y="2879753"/>
                </a:lnTo>
                <a:lnTo>
                  <a:pt x="0" y="2879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7520000">
            <a:off x="6565988" y="5757327"/>
            <a:ext cx="1335870" cy="919715"/>
          </a:xfrm>
          <a:custGeom>
            <a:avLst/>
            <a:gdLst/>
            <a:ahLst/>
            <a:cxnLst/>
            <a:rect l="l" t="t" r="r" b="b"/>
            <a:pathLst>
              <a:path w="1688844" h="1295804">
                <a:moveTo>
                  <a:pt x="0" y="0"/>
                </a:moveTo>
                <a:lnTo>
                  <a:pt x="1688843" y="0"/>
                </a:lnTo>
                <a:lnTo>
                  <a:pt x="1688843" y="1295804"/>
                </a:lnTo>
                <a:lnTo>
                  <a:pt x="0" y="12958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476784" y="6074598"/>
            <a:ext cx="778028" cy="729402"/>
          </a:xfrm>
          <a:custGeom>
            <a:avLst/>
            <a:gdLst/>
            <a:ahLst/>
            <a:cxnLst/>
            <a:rect l="l" t="t" r="r" b="b"/>
            <a:pathLst>
              <a:path w="778028" h="729402">
                <a:moveTo>
                  <a:pt x="778028" y="0"/>
                </a:moveTo>
                <a:lnTo>
                  <a:pt x="0" y="0"/>
                </a:lnTo>
                <a:lnTo>
                  <a:pt x="0" y="729402"/>
                </a:lnTo>
                <a:lnTo>
                  <a:pt x="778028" y="729402"/>
                </a:lnTo>
                <a:lnTo>
                  <a:pt x="77802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410574" y="2920103"/>
            <a:ext cx="604461" cy="604461"/>
          </a:xfrm>
          <a:custGeom>
            <a:avLst/>
            <a:gdLst/>
            <a:ahLst/>
            <a:cxnLst/>
            <a:rect l="l" t="t" r="r" b="b"/>
            <a:pathLst>
              <a:path w="604461" h="604461">
                <a:moveTo>
                  <a:pt x="0" y="0"/>
                </a:moveTo>
                <a:lnTo>
                  <a:pt x="604462" y="0"/>
                </a:lnTo>
                <a:lnTo>
                  <a:pt x="604462" y="604462"/>
                </a:lnTo>
                <a:lnTo>
                  <a:pt x="0" y="6044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255262" y="651225"/>
            <a:ext cx="4673325" cy="456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 spc="-5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John Hunter – Leicester Square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95548" y="5727815"/>
            <a:ext cx="5188051" cy="1394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can use the device to hear Hunter’s housekeeper showing two visitors through Hunter’s House.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308" y="1950414"/>
            <a:ext cx="5432581" cy="4718313"/>
          </a:xfrm>
          <a:custGeom>
            <a:avLst/>
            <a:gdLst/>
            <a:ahLst/>
            <a:cxnLst/>
            <a:rect l="l" t="t" r="r" b="b"/>
            <a:pathLst>
              <a:path w="5432581" h="4718313">
                <a:moveTo>
                  <a:pt x="0" y="0"/>
                </a:moveTo>
                <a:lnTo>
                  <a:pt x="5432581" y="0"/>
                </a:lnTo>
                <a:lnTo>
                  <a:pt x="5432581" y="4718313"/>
                </a:lnTo>
                <a:lnTo>
                  <a:pt x="0" y="471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0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000214" y="1954991"/>
            <a:ext cx="3327938" cy="459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/>
          </a:p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John Hunter served as a surgeon at London’s St George’s Hospital for 25 years.</a:t>
            </a: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room tells the stories of John Hunter’s patients.</a:t>
            </a: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664182" y="5663634"/>
            <a:ext cx="998811" cy="1005093"/>
          </a:xfrm>
          <a:custGeom>
            <a:avLst/>
            <a:gdLst/>
            <a:ahLst/>
            <a:cxnLst/>
            <a:rect l="l" t="t" r="r" b="b"/>
            <a:pathLst>
              <a:path w="998811" h="1005093">
                <a:moveTo>
                  <a:pt x="0" y="0"/>
                </a:moveTo>
                <a:lnTo>
                  <a:pt x="998812" y="0"/>
                </a:lnTo>
                <a:lnTo>
                  <a:pt x="998812" y="1005093"/>
                </a:lnTo>
                <a:lnTo>
                  <a:pt x="0" y="10050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012040" y="651225"/>
            <a:ext cx="5229207" cy="456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 spc="-5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John Hunter – St George’s Hospital</a:t>
            </a:r>
          </a:p>
        </p:txBody>
      </p:sp>
      <p:sp>
        <p:nvSpPr>
          <p:cNvPr id="6" name="Freeform 6"/>
          <p:cNvSpPr/>
          <p:nvPr/>
        </p:nvSpPr>
        <p:spPr>
          <a:xfrm>
            <a:off x="6039852" y="2950512"/>
            <a:ext cx="734398" cy="734398"/>
          </a:xfrm>
          <a:custGeom>
            <a:avLst/>
            <a:gdLst/>
            <a:ahLst/>
            <a:cxnLst/>
            <a:rect l="l" t="t" r="r" b="b"/>
            <a:pathLst>
              <a:path w="734398" h="734398">
                <a:moveTo>
                  <a:pt x="0" y="0"/>
                </a:moveTo>
                <a:lnTo>
                  <a:pt x="734398" y="0"/>
                </a:lnTo>
                <a:lnTo>
                  <a:pt x="734398" y="734397"/>
                </a:lnTo>
                <a:lnTo>
                  <a:pt x="0" y="7343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6312" y="1704448"/>
            <a:ext cx="7199376" cy="5399408"/>
            <a:chOff x="0" y="0"/>
            <a:chExt cx="9599168" cy="71992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99168" cy="7199249"/>
            </a:xfrm>
            <a:custGeom>
              <a:avLst/>
              <a:gdLst/>
              <a:ahLst/>
              <a:cxnLst/>
              <a:rect l="l" t="t" r="r" b="b"/>
              <a:pathLst>
                <a:path w="9599168" h="7199249">
                  <a:moveTo>
                    <a:pt x="0" y="0"/>
                  </a:moveTo>
                  <a:lnTo>
                    <a:pt x="9599168" y="0"/>
                  </a:lnTo>
                  <a:lnTo>
                    <a:pt x="9599168" y="7199249"/>
                  </a:lnTo>
                  <a:lnTo>
                    <a:pt x="0" y="7199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3240617" y="5157378"/>
            <a:ext cx="2947216" cy="803462"/>
          </a:xfrm>
          <a:custGeom>
            <a:avLst/>
            <a:gdLst/>
            <a:ahLst/>
            <a:cxnLst/>
            <a:rect l="l" t="t" r="r" b="b"/>
            <a:pathLst>
              <a:path w="2947216" h="803462">
                <a:moveTo>
                  <a:pt x="0" y="0"/>
                </a:moveTo>
                <a:lnTo>
                  <a:pt x="2947216" y="0"/>
                </a:lnTo>
                <a:lnTo>
                  <a:pt x="2947216" y="803462"/>
                </a:lnTo>
                <a:lnTo>
                  <a:pt x="0" y="8034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99224" y="426785"/>
            <a:ext cx="634487" cy="658430"/>
          </a:xfrm>
          <a:custGeom>
            <a:avLst/>
            <a:gdLst/>
            <a:ahLst/>
            <a:cxnLst/>
            <a:rect l="l" t="t" r="r" b="b"/>
            <a:pathLst>
              <a:path w="634487" h="658430">
                <a:moveTo>
                  <a:pt x="0" y="0"/>
                </a:moveTo>
                <a:lnTo>
                  <a:pt x="634486" y="0"/>
                </a:lnTo>
                <a:lnTo>
                  <a:pt x="634486" y="658430"/>
                </a:lnTo>
                <a:lnTo>
                  <a:pt x="0" y="6584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951305" y="-130358"/>
            <a:ext cx="7406421" cy="1601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1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ctr">
              <a:lnSpc>
                <a:spcPts val="4221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can read Hunter’s patient notes by hovering your hand over arrows on the table.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050" y="1960991"/>
            <a:ext cx="5209452" cy="4104544"/>
            <a:chOff x="0" y="0"/>
            <a:chExt cx="8512833" cy="67072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12801" cy="6707251"/>
            </a:xfrm>
            <a:custGeom>
              <a:avLst/>
              <a:gdLst/>
              <a:ahLst/>
              <a:cxnLst/>
              <a:rect l="l" t="t" r="r" b="b"/>
              <a:pathLst>
                <a:path w="8512801" h="6707251">
                  <a:moveTo>
                    <a:pt x="0" y="0"/>
                  </a:moveTo>
                  <a:lnTo>
                    <a:pt x="8512801" y="0"/>
                  </a:lnTo>
                  <a:lnTo>
                    <a:pt x="8512801" y="6707251"/>
                  </a:lnTo>
                  <a:lnTo>
                    <a:pt x="0" y="6707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371" r="-837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9362148" y="1449209"/>
            <a:ext cx="652814" cy="717378"/>
          </a:xfrm>
          <a:custGeom>
            <a:avLst/>
            <a:gdLst/>
            <a:ahLst/>
            <a:cxnLst/>
            <a:rect l="l" t="t" r="r" b="b"/>
            <a:pathLst>
              <a:path w="652814" h="717378">
                <a:moveTo>
                  <a:pt x="0" y="0"/>
                </a:moveTo>
                <a:lnTo>
                  <a:pt x="652813" y="0"/>
                </a:lnTo>
                <a:lnTo>
                  <a:pt x="652813" y="717378"/>
                </a:lnTo>
                <a:lnTo>
                  <a:pt x="0" y="7173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583036" y="1363986"/>
            <a:ext cx="519502" cy="802601"/>
          </a:xfrm>
          <a:custGeom>
            <a:avLst/>
            <a:gdLst/>
            <a:ahLst/>
            <a:cxnLst/>
            <a:rect l="l" t="t" r="r" b="b"/>
            <a:pathLst>
              <a:path w="519502" h="802601">
                <a:moveTo>
                  <a:pt x="0" y="0"/>
                </a:moveTo>
                <a:lnTo>
                  <a:pt x="519501" y="0"/>
                </a:lnTo>
                <a:lnTo>
                  <a:pt x="519501" y="802601"/>
                </a:lnTo>
                <a:lnTo>
                  <a:pt x="0" y="8026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666363" y="3856265"/>
            <a:ext cx="569540" cy="793784"/>
          </a:xfrm>
          <a:custGeom>
            <a:avLst/>
            <a:gdLst/>
            <a:ahLst/>
            <a:cxnLst/>
            <a:rect l="l" t="t" r="r" b="b"/>
            <a:pathLst>
              <a:path w="569540" h="793784">
                <a:moveTo>
                  <a:pt x="0" y="0"/>
                </a:moveTo>
                <a:lnTo>
                  <a:pt x="569540" y="0"/>
                </a:lnTo>
                <a:lnTo>
                  <a:pt x="569540" y="793784"/>
                </a:lnTo>
                <a:lnTo>
                  <a:pt x="0" y="7937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684706" y="3856265"/>
            <a:ext cx="768266" cy="748099"/>
          </a:xfrm>
          <a:custGeom>
            <a:avLst/>
            <a:gdLst/>
            <a:ahLst/>
            <a:cxnLst/>
            <a:rect l="l" t="t" r="r" b="b"/>
            <a:pathLst>
              <a:path w="768266" h="748099">
                <a:moveTo>
                  <a:pt x="0" y="0"/>
                </a:moveTo>
                <a:lnTo>
                  <a:pt x="768265" y="0"/>
                </a:lnTo>
                <a:lnTo>
                  <a:pt x="768265" y="748098"/>
                </a:lnTo>
                <a:lnTo>
                  <a:pt x="0" y="7480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216453" y="2167958"/>
            <a:ext cx="3798508" cy="1394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room showcases medical discoveries from 1800 to 1900.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16453" y="4610935"/>
            <a:ext cx="3712229" cy="1394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It shows pain relief, killing germs and new ways to operate on the body.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99750" y="651225"/>
            <a:ext cx="3619068" cy="456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New Frontiers Gallery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39648" y="2303691"/>
            <a:ext cx="5394374" cy="4193452"/>
            <a:chOff x="0" y="0"/>
            <a:chExt cx="7913658" cy="61518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13696" cy="6151880"/>
            </a:xfrm>
            <a:custGeom>
              <a:avLst/>
              <a:gdLst/>
              <a:ahLst/>
              <a:cxnLst/>
              <a:rect l="l" t="t" r="r" b="b"/>
              <a:pathLst>
                <a:path w="7913696" h="6151880">
                  <a:moveTo>
                    <a:pt x="0" y="0"/>
                  </a:moveTo>
                  <a:lnTo>
                    <a:pt x="7913696" y="0"/>
                  </a:lnTo>
                  <a:lnTo>
                    <a:pt x="7913696" y="6151880"/>
                  </a:lnTo>
                  <a:lnTo>
                    <a:pt x="0" y="6151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0617" r="-206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56000" y="2208441"/>
            <a:ext cx="3578848" cy="3734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1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room looks at scientific development of medicine from the First World War (1914) until now.</a:t>
            </a:r>
          </a:p>
          <a:p>
            <a:pPr algn="l">
              <a:lnSpc>
                <a:spcPts val="4221"/>
              </a:lnSpc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221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room has videos showing real surgery.</a:t>
            </a:r>
          </a:p>
        </p:txBody>
      </p:sp>
      <p:sp>
        <p:nvSpPr>
          <p:cNvPr id="5" name="Freeform 5"/>
          <p:cNvSpPr/>
          <p:nvPr/>
        </p:nvSpPr>
        <p:spPr>
          <a:xfrm>
            <a:off x="2427901" y="1551821"/>
            <a:ext cx="929669" cy="751870"/>
          </a:xfrm>
          <a:custGeom>
            <a:avLst/>
            <a:gdLst/>
            <a:ahLst/>
            <a:cxnLst/>
            <a:rect l="l" t="t" r="r" b="b"/>
            <a:pathLst>
              <a:path w="929669" h="751870">
                <a:moveTo>
                  <a:pt x="0" y="0"/>
                </a:moveTo>
                <a:lnTo>
                  <a:pt x="929669" y="0"/>
                </a:lnTo>
                <a:lnTo>
                  <a:pt x="929669" y="751870"/>
                </a:lnTo>
                <a:lnTo>
                  <a:pt x="0" y="7518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597579" y="1496831"/>
            <a:ext cx="737269" cy="806860"/>
          </a:xfrm>
          <a:custGeom>
            <a:avLst/>
            <a:gdLst/>
            <a:ahLst/>
            <a:cxnLst/>
            <a:rect l="l" t="t" r="r" b="b"/>
            <a:pathLst>
              <a:path w="737269" h="806860">
                <a:moveTo>
                  <a:pt x="0" y="0"/>
                </a:moveTo>
                <a:lnTo>
                  <a:pt x="737269" y="0"/>
                </a:lnTo>
                <a:lnTo>
                  <a:pt x="737269" y="806860"/>
                </a:lnTo>
                <a:lnTo>
                  <a:pt x="0" y="8068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673760" y="4569706"/>
            <a:ext cx="528742" cy="406650"/>
          </a:xfrm>
          <a:custGeom>
            <a:avLst/>
            <a:gdLst/>
            <a:ahLst/>
            <a:cxnLst/>
            <a:rect l="l" t="t" r="r" b="b"/>
            <a:pathLst>
              <a:path w="528742" h="406650">
                <a:moveTo>
                  <a:pt x="0" y="0"/>
                </a:moveTo>
                <a:lnTo>
                  <a:pt x="528742" y="0"/>
                </a:lnTo>
                <a:lnTo>
                  <a:pt x="528742" y="406650"/>
                </a:lnTo>
                <a:lnTo>
                  <a:pt x="0" y="4066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600339" y="651225"/>
            <a:ext cx="4475022" cy="948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Modern Surgery Gallery</a:t>
            </a: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9" name="Freeform 9"/>
          <p:cNvSpPr/>
          <p:nvPr/>
        </p:nvSpPr>
        <p:spPr>
          <a:xfrm>
            <a:off x="2025814" y="6019508"/>
            <a:ext cx="1003193" cy="619472"/>
          </a:xfrm>
          <a:custGeom>
            <a:avLst/>
            <a:gdLst/>
            <a:ahLst/>
            <a:cxnLst/>
            <a:rect l="l" t="t" r="r" b="b"/>
            <a:pathLst>
              <a:path w="1003193" h="619472">
                <a:moveTo>
                  <a:pt x="0" y="0"/>
                </a:moveTo>
                <a:lnTo>
                  <a:pt x="1003193" y="0"/>
                </a:lnTo>
                <a:lnTo>
                  <a:pt x="1003193" y="619472"/>
                </a:lnTo>
                <a:lnTo>
                  <a:pt x="0" y="6194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416604" y="1334544"/>
            <a:ext cx="3980686" cy="5462348"/>
          </a:xfrm>
          <a:custGeom>
            <a:avLst/>
            <a:gdLst/>
            <a:ahLst/>
            <a:cxnLst/>
            <a:rect l="l" t="t" r="r" b="b"/>
            <a:pathLst>
              <a:path w="3980686" h="5462348">
                <a:moveTo>
                  <a:pt x="0" y="0"/>
                </a:moveTo>
                <a:lnTo>
                  <a:pt x="3980686" y="0"/>
                </a:lnTo>
                <a:lnTo>
                  <a:pt x="3980686" y="5462347"/>
                </a:lnTo>
                <a:lnTo>
                  <a:pt x="0" y="54623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076701" y="1703641"/>
            <a:ext cx="661485" cy="661485"/>
          </a:xfrm>
          <a:custGeom>
            <a:avLst/>
            <a:gdLst/>
            <a:ahLst/>
            <a:cxnLst/>
            <a:rect l="l" t="t" r="r" b="b"/>
            <a:pathLst>
              <a:path w="661485" h="661485">
                <a:moveTo>
                  <a:pt x="0" y="0"/>
                </a:moveTo>
                <a:lnTo>
                  <a:pt x="661484" y="0"/>
                </a:lnTo>
                <a:lnTo>
                  <a:pt x="661484" y="661484"/>
                </a:lnTo>
                <a:lnTo>
                  <a:pt x="0" y="6614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34621" y="4979514"/>
            <a:ext cx="667720" cy="1322218"/>
          </a:xfrm>
          <a:custGeom>
            <a:avLst/>
            <a:gdLst/>
            <a:ahLst/>
            <a:cxnLst/>
            <a:rect l="l" t="t" r="r" b="b"/>
            <a:pathLst>
              <a:path w="667720" h="1322218">
                <a:moveTo>
                  <a:pt x="0" y="0"/>
                </a:moveTo>
                <a:lnTo>
                  <a:pt x="667720" y="0"/>
                </a:lnTo>
                <a:lnTo>
                  <a:pt x="667720" y="1322219"/>
                </a:lnTo>
                <a:lnTo>
                  <a:pt x="0" y="1322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606125" y="651225"/>
            <a:ext cx="3890589" cy="944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Modern Surgery Gallery</a:t>
            </a: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6000" y="2263869"/>
            <a:ext cx="3665418" cy="4268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1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There is also a touch screen monitor in the center of the room, you can use it to explore more about the human body.</a:t>
            </a:r>
          </a:p>
          <a:p>
            <a:pPr algn="l">
              <a:lnSpc>
                <a:spcPts val="4221"/>
              </a:lnSpc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221"/>
              </a:lnSpc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221"/>
              </a:lnSpc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6571" y="1584477"/>
            <a:ext cx="3858263" cy="5347211"/>
            <a:chOff x="0" y="0"/>
            <a:chExt cx="5144351" cy="71296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44389" cy="7129653"/>
            </a:xfrm>
            <a:custGeom>
              <a:avLst/>
              <a:gdLst/>
              <a:ahLst/>
              <a:cxnLst/>
              <a:rect l="l" t="t" r="r" b="b"/>
              <a:pathLst>
                <a:path w="5144389" h="7129653">
                  <a:moveTo>
                    <a:pt x="0" y="0"/>
                  </a:moveTo>
                  <a:lnTo>
                    <a:pt x="5144389" y="0"/>
                  </a:lnTo>
                  <a:lnTo>
                    <a:pt x="5144389" y="7129653"/>
                  </a:lnTo>
                  <a:lnTo>
                    <a:pt x="0" y="7129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4783290" y="2372499"/>
            <a:ext cx="1003621" cy="800103"/>
          </a:xfrm>
          <a:custGeom>
            <a:avLst/>
            <a:gdLst/>
            <a:ahLst/>
            <a:cxnLst/>
            <a:rect l="l" t="t" r="r" b="b"/>
            <a:pathLst>
              <a:path w="1003621" h="800103">
                <a:moveTo>
                  <a:pt x="0" y="0"/>
                </a:moveTo>
                <a:lnTo>
                  <a:pt x="1003620" y="0"/>
                </a:lnTo>
                <a:lnTo>
                  <a:pt x="1003620" y="800103"/>
                </a:lnTo>
                <a:lnTo>
                  <a:pt x="0" y="8001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712661" y="3438446"/>
            <a:ext cx="1218454" cy="1124024"/>
          </a:xfrm>
          <a:custGeom>
            <a:avLst/>
            <a:gdLst/>
            <a:ahLst/>
            <a:cxnLst/>
            <a:rect l="l" t="t" r="r" b="b"/>
            <a:pathLst>
              <a:path w="1218454" h="1124024">
                <a:moveTo>
                  <a:pt x="0" y="0"/>
                </a:moveTo>
                <a:lnTo>
                  <a:pt x="1218454" y="0"/>
                </a:lnTo>
                <a:lnTo>
                  <a:pt x="1218454" y="1124024"/>
                </a:lnTo>
                <a:lnTo>
                  <a:pt x="0" y="1124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77162" y="4756457"/>
            <a:ext cx="726240" cy="856229"/>
          </a:xfrm>
          <a:custGeom>
            <a:avLst/>
            <a:gdLst/>
            <a:ahLst/>
            <a:cxnLst/>
            <a:rect l="l" t="t" r="r" b="b"/>
            <a:pathLst>
              <a:path w="726240" h="856229">
                <a:moveTo>
                  <a:pt x="0" y="0"/>
                </a:moveTo>
                <a:lnTo>
                  <a:pt x="726240" y="0"/>
                </a:lnTo>
                <a:lnTo>
                  <a:pt x="726240" y="856228"/>
                </a:lnTo>
                <a:lnTo>
                  <a:pt x="0" y="856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46830" y="430911"/>
            <a:ext cx="35128" cy="24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7"/>
              </a:lnSpc>
            </a:pPr>
            <a:r>
              <a:rPr lang="en-US" sz="1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31477" y="576718"/>
            <a:ext cx="3279654" cy="514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82"/>
              </a:lnSpc>
            </a:pPr>
            <a:r>
              <a:rPr lang="en-US" sz="26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Transforming lives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43524" y="2277249"/>
            <a:ext cx="4405548" cy="309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can watch videos about stories of patients and surgeons.  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human heart is on display.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43524" y="3788549"/>
            <a:ext cx="3807321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videos might be a bit loud.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86213" y="1916419"/>
            <a:ext cx="6719573" cy="5039487"/>
            <a:chOff x="0" y="0"/>
            <a:chExt cx="8959431" cy="67193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59469" cy="6719316"/>
            </a:xfrm>
            <a:custGeom>
              <a:avLst/>
              <a:gdLst/>
              <a:ahLst/>
              <a:cxnLst/>
              <a:rect l="l" t="t" r="r" b="b"/>
              <a:pathLst>
                <a:path w="8959469" h="6719316">
                  <a:moveTo>
                    <a:pt x="0" y="0"/>
                  </a:moveTo>
                  <a:lnTo>
                    <a:pt x="8959469" y="0"/>
                  </a:lnTo>
                  <a:lnTo>
                    <a:pt x="8959469" y="6719316"/>
                  </a:lnTo>
                  <a:lnTo>
                    <a:pt x="0" y="6719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292503" y="399347"/>
            <a:ext cx="8106995" cy="1203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is the building of the Royal College of Surgeons of England. The Hunterian Museum is on the ground floor of the building.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5931" y="2993149"/>
            <a:ext cx="3135581" cy="4180777"/>
            <a:chOff x="0" y="0"/>
            <a:chExt cx="4505960" cy="6007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5960" cy="6007989"/>
            </a:xfrm>
            <a:custGeom>
              <a:avLst/>
              <a:gdLst/>
              <a:ahLst/>
              <a:cxnLst/>
              <a:rect l="l" t="t" r="r" b="b"/>
              <a:pathLst>
                <a:path w="4505960" h="6007989">
                  <a:moveTo>
                    <a:pt x="0" y="0"/>
                  </a:moveTo>
                  <a:lnTo>
                    <a:pt x="4505960" y="0"/>
                  </a:lnTo>
                  <a:lnTo>
                    <a:pt x="4505960" y="6007989"/>
                  </a:lnTo>
                  <a:lnTo>
                    <a:pt x="0" y="6007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951422" y="2993149"/>
            <a:ext cx="3080909" cy="4107878"/>
            <a:chOff x="0" y="0"/>
            <a:chExt cx="4472940" cy="59639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72940" cy="5963920"/>
            </a:xfrm>
            <a:custGeom>
              <a:avLst/>
              <a:gdLst/>
              <a:ahLst/>
              <a:cxnLst/>
              <a:rect l="l" t="t" r="r" b="b"/>
              <a:pathLst>
                <a:path w="4472940" h="5963920">
                  <a:moveTo>
                    <a:pt x="0" y="0"/>
                  </a:moveTo>
                  <a:lnTo>
                    <a:pt x="4472940" y="0"/>
                  </a:lnTo>
                  <a:lnTo>
                    <a:pt x="4472940" y="5963920"/>
                  </a:lnTo>
                  <a:lnTo>
                    <a:pt x="0" y="5963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2363759" y="949602"/>
            <a:ext cx="724970" cy="692017"/>
          </a:xfrm>
          <a:custGeom>
            <a:avLst/>
            <a:gdLst/>
            <a:ahLst/>
            <a:cxnLst/>
            <a:rect l="l" t="t" r="r" b="b"/>
            <a:pathLst>
              <a:path w="724970" h="692017">
                <a:moveTo>
                  <a:pt x="724971" y="0"/>
                </a:moveTo>
                <a:lnTo>
                  <a:pt x="0" y="0"/>
                </a:lnTo>
                <a:lnTo>
                  <a:pt x="0" y="692018"/>
                </a:lnTo>
                <a:lnTo>
                  <a:pt x="724971" y="692018"/>
                </a:lnTo>
                <a:lnTo>
                  <a:pt x="72497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63759" y="1888299"/>
            <a:ext cx="864159" cy="823112"/>
          </a:xfrm>
          <a:custGeom>
            <a:avLst/>
            <a:gdLst/>
            <a:ahLst/>
            <a:cxnLst/>
            <a:rect l="l" t="t" r="r" b="b"/>
            <a:pathLst>
              <a:path w="864159" h="823112">
                <a:moveTo>
                  <a:pt x="0" y="0"/>
                </a:moveTo>
                <a:lnTo>
                  <a:pt x="864160" y="0"/>
                </a:lnTo>
                <a:lnTo>
                  <a:pt x="864160" y="823111"/>
                </a:lnTo>
                <a:lnTo>
                  <a:pt x="0" y="8231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346830" y="430911"/>
            <a:ext cx="35128" cy="24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7"/>
              </a:lnSpc>
            </a:pPr>
            <a:r>
              <a:rPr lang="en-US" sz="1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81731" y="370362"/>
            <a:ext cx="1370633" cy="569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82"/>
              </a:lnSpc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shop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95128" y="935329"/>
            <a:ext cx="6951410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shop is open during museum hours.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85557" y="2104462"/>
            <a:ext cx="4741962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shop accepts card payments only.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6312" y="1528600"/>
            <a:ext cx="7199376" cy="5399408"/>
            <a:chOff x="0" y="0"/>
            <a:chExt cx="9599168" cy="71992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99168" cy="7199249"/>
            </a:xfrm>
            <a:custGeom>
              <a:avLst/>
              <a:gdLst/>
              <a:ahLst/>
              <a:cxnLst/>
              <a:rect l="l" t="t" r="r" b="b"/>
              <a:pathLst>
                <a:path w="9599168" h="7199249">
                  <a:moveTo>
                    <a:pt x="0" y="0"/>
                  </a:moveTo>
                  <a:lnTo>
                    <a:pt x="9599168" y="0"/>
                  </a:lnTo>
                  <a:lnTo>
                    <a:pt x="9599168" y="7199249"/>
                  </a:lnTo>
                  <a:lnTo>
                    <a:pt x="0" y="7199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478573" y="3402501"/>
            <a:ext cx="1107338" cy="1160974"/>
          </a:xfrm>
          <a:custGeom>
            <a:avLst/>
            <a:gdLst/>
            <a:ahLst/>
            <a:cxnLst/>
            <a:rect l="l" t="t" r="r" b="b"/>
            <a:pathLst>
              <a:path w="1107338" h="1160974">
                <a:moveTo>
                  <a:pt x="0" y="0"/>
                </a:moveTo>
                <a:lnTo>
                  <a:pt x="1107338" y="0"/>
                </a:lnTo>
                <a:lnTo>
                  <a:pt x="1107338" y="1160974"/>
                </a:lnTo>
                <a:lnTo>
                  <a:pt x="0" y="11609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12911" y="461785"/>
            <a:ext cx="8066179" cy="86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is the Lincoln’s Inn Fields entrance, with a ramp at the right of the entrance.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6312" y="1736834"/>
            <a:ext cx="7199376" cy="5399408"/>
            <a:chOff x="0" y="0"/>
            <a:chExt cx="9599168" cy="71992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99168" cy="7199249"/>
            </a:xfrm>
            <a:custGeom>
              <a:avLst/>
              <a:gdLst/>
              <a:ahLst/>
              <a:cxnLst/>
              <a:rect l="l" t="t" r="r" b="b"/>
              <a:pathLst>
                <a:path w="9599168" h="7199249">
                  <a:moveTo>
                    <a:pt x="0" y="0"/>
                  </a:moveTo>
                  <a:lnTo>
                    <a:pt x="9599168" y="0"/>
                  </a:lnTo>
                  <a:lnTo>
                    <a:pt x="9599168" y="7199249"/>
                  </a:lnTo>
                  <a:lnTo>
                    <a:pt x="0" y="7199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2092749" y="161075"/>
            <a:ext cx="436826" cy="436826"/>
          </a:xfrm>
          <a:custGeom>
            <a:avLst/>
            <a:gdLst/>
            <a:ahLst/>
            <a:cxnLst/>
            <a:rect l="l" t="t" r="r" b="b"/>
            <a:pathLst>
              <a:path w="436826" h="436826">
                <a:moveTo>
                  <a:pt x="0" y="0"/>
                </a:moveTo>
                <a:lnTo>
                  <a:pt x="436826" y="0"/>
                </a:lnTo>
                <a:lnTo>
                  <a:pt x="436826" y="436826"/>
                </a:lnTo>
                <a:lnTo>
                  <a:pt x="0" y="4368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47850" y="593146"/>
            <a:ext cx="8653060" cy="86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toilets are on the ground floor, to the left as you enter from Lincoln’s Inn Fields.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6312" y="1718262"/>
            <a:ext cx="7199376" cy="5399408"/>
            <a:chOff x="0" y="0"/>
            <a:chExt cx="9599168" cy="71992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99168" cy="7199249"/>
            </a:xfrm>
            <a:custGeom>
              <a:avLst/>
              <a:gdLst/>
              <a:ahLst/>
              <a:cxnLst/>
              <a:rect l="l" t="t" r="r" b="b"/>
              <a:pathLst>
                <a:path w="9599168" h="7199249">
                  <a:moveTo>
                    <a:pt x="0" y="0"/>
                  </a:moveTo>
                  <a:lnTo>
                    <a:pt x="9599168" y="0"/>
                  </a:lnTo>
                  <a:lnTo>
                    <a:pt x="9599168" y="7199249"/>
                  </a:lnTo>
                  <a:lnTo>
                    <a:pt x="0" y="7199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4906158" y="1024734"/>
            <a:ext cx="439842" cy="476148"/>
          </a:xfrm>
          <a:custGeom>
            <a:avLst/>
            <a:gdLst/>
            <a:ahLst/>
            <a:cxnLst/>
            <a:rect l="l" t="t" r="r" b="b"/>
            <a:pathLst>
              <a:path w="439842" h="476148">
                <a:moveTo>
                  <a:pt x="0" y="0"/>
                </a:moveTo>
                <a:lnTo>
                  <a:pt x="439842" y="0"/>
                </a:lnTo>
                <a:lnTo>
                  <a:pt x="439842" y="476148"/>
                </a:lnTo>
                <a:lnTo>
                  <a:pt x="0" y="4761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987837" y="1024734"/>
            <a:ext cx="485234" cy="520359"/>
          </a:xfrm>
          <a:custGeom>
            <a:avLst/>
            <a:gdLst/>
            <a:ahLst/>
            <a:cxnLst/>
            <a:rect l="l" t="t" r="r" b="b"/>
            <a:pathLst>
              <a:path w="485234" h="520359">
                <a:moveTo>
                  <a:pt x="0" y="0"/>
                </a:moveTo>
                <a:lnTo>
                  <a:pt x="485234" y="0"/>
                </a:lnTo>
                <a:lnTo>
                  <a:pt x="485234" y="520359"/>
                </a:lnTo>
                <a:lnTo>
                  <a:pt x="0" y="5203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472947" y="580869"/>
            <a:ext cx="5746105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can </a:t>
            </a:r>
            <a:r>
              <a:rPr lang="en-US" sz="2400">
                <a:solidFill>
                  <a:srgbClr val="000000"/>
                </a:solidFill>
                <a:latin typeface="Calibri (MS)"/>
                <a:ea typeface="Calibri"/>
                <a:cs typeface="Calibri (MS)"/>
                <a:sym typeface="Calibri (MS)"/>
              </a:rPr>
              <a:t>leave</a:t>
            </a: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your bag and coat in the locker.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1037" y="1608461"/>
            <a:ext cx="7249925" cy="5399408"/>
            <a:chOff x="0" y="0"/>
            <a:chExt cx="9666567" cy="71992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66605" cy="7199249"/>
            </a:xfrm>
            <a:custGeom>
              <a:avLst/>
              <a:gdLst/>
              <a:ahLst/>
              <a:cxnLst/>
              <a:rect l="l" t="t" r="r" b="b"/>
              <a:pathLst>
                <a:path w="9666605" h="7199249">
                  <a:moveTo>
                    <a:pt x="0" y="0"/>
                  </a:moveTo>
                  <a:lnTo>
                    <a:pt x="9666605" y="0"/>
                  </a:lnTo>
                  <a:lnTo>
                    <a:pt x="9666605" y="7199249"/>
                  </a:lnTo>
                  <a:lnTo>
                    <a:pt x="0" y="7199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56000" y="670275"/>
            <a:ext cx="9301965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is the reception desk. The staff can help you if you have any questions.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81046" y="1912481"/>
            <a:ext cx="6529907" cy="4891519"/>
            <a:chOff x="0" y="0"/>
            <a:chExt cx="9772800" cy="73207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72800" cy="7320792"/>
            </a:xfrm>
            <a:custGeom>
              <a:avLst/>
              <a:gdLst/>
              <a:ahLst/>
              <a:cxnLst/>
              <a:rect l="l" t="t" r="r" b="b"/>
              <a:pathLst>
                <a:path w="9772800" h="7320792">
                  <a:moveTo>
                    <a:pt x="0" y="0"/>
                  </a:moveTo>
                  <a:lnTo>
                    <a:pt x="9772800" y="0"/>
                  </a:lnTo>
                  <a:lnTo>
                    <a:pt x="9772800" y="7320792"/>
                  </a:lnTo>
                  <a:lnTo>
                    <a:pt x="0" y="7320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9" b="-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5004669" y="1108594"/>
            <a:ext cx="498958" cy="543823"/>
          </a:xfrm>
          <a:custGeom>
            <a:avLst/>
            <a:gdLst/>
            <a:ahLst/>
            <a:cxnLst/>
            <a:rect l="l" t="t" r="r" b="b"/>
            <a:pathLst>
              <a:path w="498958" h="543823">
                <a:moveTo>
                  <a:pt x="0" y="0"/>
                </a:moveTo>
                <a:lnTo>
                  <a:pt x="498957" y="0"/>
                </a:lnTo>
                <a:lnTo>
                  <a:pt x="498957" y="543823"/>
                </a:lnTo>
                <a:lnTo>
                  <a:pt x="0" y="5438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49456" y="584550"/>
            <a:ext cx="9508341" cy="1067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1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Hunterian Museum’s entrance is next to the reception desk.  </a:t>
            </a:r>
          </a:p>
          <a:p>
            <a:pPr algn="ctr">
              <a:lnSpc>
                <a:spcPts val="4221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5118" y="2130152"/>
            <a:ext cx="5278204" cy="3958561"/>
            <a:chOff x="0" y="0"/>
            <a:chExt cx="9343809" cy="70076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43771" cy="7007733"/>
            </a:xfrm>
            <a:custGeom>
              <a:avLst/>
              <a:gdLst/>
              <a:ahLst/>
              <a:cxnLst/>
              <a:rect l="l" t="t" r="r" b="b"/>
              <a:pathLst>
                <a:path w="9343771" h="7007733">
                  <a:moveTo>
                    <a:pt x="0" y="0"/>
                  </a:moveTo>
                  <a:lnTo>
                    <a:pt x="9343771" y="0"/>
                  </a:lnTo>
                  <a:lnTo>
                    <a:pt x="9343771" y="7007733"/>
                  </a:lnTo>
                  <a:lnTo>
                    <a:pt x="0" y="7007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6091966" y="3106072"/>
            <a:ext cx="532882" cy="523556"/>
          </a:xfrm>
          <a:custGeom>
            <a:avLst/>
            <a:gdLst/>
            <a:ahLst/>
            <a:cxnLst/>
            <a:rect l="l" t="t" r="r" b="b"/>
            <a:pathLst>
              <a:path w="532882" h="523556">
                <a:moveTo>
                  <a:pt x="0" y="0"/>
                </a:moveTo>
                <a:lnTo>
                  <a:pt x="532881" y="0"/>
                </a:lnTo>
                <a:lnTo>
                  <a:pt x="532881" y="523556"/>
                </a:lnTo>
                <a:lnTo>
                  <a:pt x="0" y="5235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046942" y="2127618"/>
            <a:ext cx="611362" cy="603720"/>
          </a:xfrm>
          <a:custGeom>
            <a:avLst/>
            <a:gdLst/>
            <a:ahLst/>
            <a:cxnLst/>
            <a:rect l="l" t="t" r="r" b="b"/>
            <a:pathLst>
              <a:path w="611362" h="603720">
                <a:moveTo>
                  <a:pt x="0" y="0"/>
                </a:moveTo>
                <a:lnTo>
                  <a:pt x="611362" y="0"/>
                </a:lnTo>
                <a:lnTo>
                  <a:pt x="611362" y="603720"/>
                </a:lnTo>
                <a:lnTo>
                  <a:pt x="0" y="6037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052726" y="4603552"/>
            <a:ext cx="609343" cy="635560"/>
          </a:xfrm>
          <a:custGeom>
            <a:avLst/>
            <a:gdLst/>
            <a:ahLst/>
            <a:cxnLst/>
            <a:rect l="l" t="t" r="r" b="b"/>
            <a:pathLst>
              <a:path w="609343" h="635560">
                <a:moveTo>
                  <a:pt x="0" y="0"/>
                </a:moveTo>
                <a:lnTo>
                  <a:pt x="609343" y="0"/>
                </a:lnTo>
                <a:lnTo>
                  <a:pt x="609343" y="635560"/>
                </a:lnTo>
                <a:lnTo>
                  <a:pt x="0" y="6355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814115" y="2015852"/>
            <a:ext cx="3530778" cy="322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room introduces the development of surgical treatments and anatomical knowledge over time.</a:t>
            </a: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877885" y="651225"/>
            <a:ext cx="3185048" cy="456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 spc="-5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Surgery and Anatomy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14115" y="4232379"/>
            <a:ext cx="3530778" cy="1394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There is no natural daylight in the museum in order to protect specimens.</a:t>
            </a:r>
          </a:p>
        </p:txBody>
      </p:sp>
      <p:sp>
        <p:nvSpPr>
          <p:cNvPr id="10" name="AutoShape 10"/>
          <p:cNvSpPr/>
          <p:nvPr/>
        </p:nvSpPr>
        <p:spPr>
          <a:xfrm>
            <a:off x="6236286" y="4670460"/>
            <a:ext cx="242222" cy="50174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8144" y="1804929"/>
            <a:ext cx="5776573" cy="3465944"/>
          </a:xfrm>
          <a:custGeom>
            <a:avLst/>
            <a:gdLst/>
            <a:ahLst/>
            <a:cxnLst/>
            <a:rect l="l" t="t" r="r" b="b"/>
            <a:pathLst>
              <a:path w="5776573" h="3465944">
                <a:moveTo>
                  <a:pt x="0" y="0"/>
                </a:moveTo>
                <a:lnTo>
                  <a:pt x="5776573" y="0"/>
                </a:lnTo>
                <a:lnTo>
                  <a:pt x="5776573" y="3465944"/>
                </a:lnTo>
                <a:lnTo>
                  <a:pt x="0" y="34659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78738" y="2069047"/>
            <a:ext cx="3366739" cy="185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room looks at John Hunter’s curiosity towards the natural world.</a:t>
            </a: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650019" y="3489932"/>
            <a:ext cx="844019" cy="861550"/>
          </a:xfrm>
          <a:custGeom>
            <a:avLst/>
            <a:gdLst/>
            <a:ahLst/>
            <a:cxnLst/>
            <a:rect l="l" t="t" r="r" b="b"/>
            <a:pathLst>
              <a:path w="844019" h="861550">
                <a:moveTo>
                  <a:pt x="0" y="0"/>
                </a:moveTo>
                <a:lnTo>
                  <a:pt x="844018" y="0"/>
                </a:lnTo>
                <a:lnTo>
                  <a:pt x="844018" y="861550"/>
                </a:lnTo>
                <a:lnTo>
                  <a:pt x="0" y="861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5536003" y="5589926"/>
            <a:ext cx="668715" cy="626920"/>
          </a:xfrm>
          <a:custGeom>
            <a:avLst/>
            <a:gdLst/>
            <a:ahLst/>
            <a:cxnLst/>
            <a:rect l="l" t="t" r="r" b="b"/>
            <a:pathLst>
              <a:path w="668715" h="626920">
                <a:moveTo>
                  <a:pt x="668714" y="0"/>
                </a:moveTo>
                <a:lnTo>
                  <a:pt x="0" y="0"/>
                </a:lnTo>
                <a:lnTo>
                  <a:pt x="0" y="626920"/>
                </a:lnTo>
                <a:lnTo>
                  <a:pt x="668714" y="626920"/>
                </a:lnTo>
                <a:lnTo>
                  <a:pt x="6687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64058" y="6543305"/>
            <a:ext cx="466968" cy="387583"/>
          </a:xfrm>
          <a:custGeom>
            <a:avLst/>
            <a:gdLst/>
            <a:ahLst/>
            <a:cxnLst/>
            <a:rect l="l" t="t" r="r" b="b"/>
            <a:pathLst>
              <a:path w="466968" h="387583">
                <a:moveTo>
                  <a:pt x="0" y="0"/>
                </a:moveTo>
                <a:lnTo>
                  <a:pt x="466967" y="0"/>
                </a:lnTo>
                <a:lnTo>
                  <a:pt x="466967" y="387583"/>
                </a:lnTo>
                <a:lnTo>
                  <a:pt x="0" y="3875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716234" y="6599384"/>
            <a:ext cx="373000" cy="331504"/>
          </a:xfrm>
          <a:custGeom>
            <a:avLst/>
            <a:gdLst/>
            <a:ahLst/>
            <a:cxnLst/>
            <a:rect l="l" t="t" r="r" b="b"/>
            <a:pathLst>
              <a:path w="373000" h="331504">
                <a:moveTo>
                  <a:pt x="0" y="0"/>
                </a:moveTo>
                <a:lnTo>
                  <a:pt x="373000" y="0"/>
                </a:lnTo>
                <a:lnTo>
                  <a:pt x="373000" y="331504"/>
                </a:lnTo>
                <a:lnTo>
                  <a:pt x="0" y="3315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170992" y="6520276"/>
            <a:ext cx="306688" cy="489721"/>
          </a:xfrm>
          <a:custGeom>
            <a:avLst/>
            <a:gdLst/>
            <a:ahLst/>
            <a:cxnLst/>
            <a:rect l="l" t="t" r="r" b="b"/>
            <a:pathLst>
              <a:path w="306688" h="489721">
                <a:moveTo>
                  <a:pt x="0" y="0"/>
                </a:moveTo>
                <a:lnTo>
                  <a:pt x="306688" y="0"/>
                </a:lnTo>
                <a:lnTo>
                  <a:pt x="306688" y="489720"/>
                </a:lnTo>
                <a:lnTo>
                  <a:pt x="0" y="4897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559439" y="6514166"/>
            <a:ext cx="513220" cy="445860"/>
          </a:xfrm>
          <a:custGeom>
            <a:avLst/>
            <a:gdLst/>
            <a:ahLst/>
            <a:cxnLst/>
            <a:rect l="l" t="t" r="r" b="b"/>
            <a:pathLst>
              <a:path w="513220" h="445860">
                <a:moveTo>
                  <a:pt x="0" y="0"/>
                </a:moveTo>
                <a:lnTo>
                  <a:pt x="513220" y="0"/>
                </a:lnTo>
                <a:lnTo>
                  <a:pt x="513220" y="445860"/>
                </a:lnTo>
                <a:lnTo>
                  <a:pt x="0" y="4458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154418" y="6471250"/>
            <a:ext cx="530022" cy="482982"/>
          </a:xfrm>
          <a:custGeom>
            <a:avLst/>
            <a:gdLst/>
            <a:ahLst/>
            <a:cxnLst/>
            <a:rect l="l" t="t" r="r" b="b"/>
            <a:pathLst>
              <a:path w="530022" h="482982">
                <a:moveTo>
                  <a:pt x="0" y="0"/>
                </a:moveTo>
                <a:lnTo>
                  <a:pt x="530021" y="0"/>
                </a:lnTo>
                <a:lnTo>
                  <a:pt x="530021" y="482982"/>
                </a:lnTo>
                <a:lnTo>
                  <a:pt x="0" y="4829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728375" y="6443797"/>
            <a:ext cx="597653" cy="537888"/>
          </a:xfrm>
          <a:custGeom>
            <a:avLst/>
            <a:gdLst/>
            <a:ahLst/>
            <a:cxnLst/>
            <a:rect l="l" t="t" r="r" b="b"/>
            <a:pathLst>
              <a:path w="597653" h="537888">
                <a:moveTo>
                  <a:pt x="0" y="0"/>
                </a:moveTo>
                <a:lnTo>
                  <a:pt x="597653" y="0"/>
                </a:lnTo>
                <a:lnTo>
                  <a:pt x="597653" y="537888"/>
                </a:lnTo>
                <a:lnTo>
                  <a:pt x="0" y="537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56936" y="651225"/>
            <a:ext cx="4458404" cy="456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 spc="-5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John Hunter – A Curious Mind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69261" y="5233866"/>
            <a:ext cx="3570630" cy="185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can hear animal sounds in this room: bees, frogs, birds, cows, sheep and roar of a cheetah.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1be2b67-8ee3-4a50-81d1-fa382f248de7" xsi:nil="true"/>
    <lcf76f155ced4ddcb4097134ff3c332f xmlns="d70624ed-34af-45e8-8078-806420a09bd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9D7EEFCB10C64E98A7741465203BFC" ma:contentTypeVersion="16" ma:contentTypeDescription="Create a new document." ma:contentTypeScope="" ma:versionID="e70e3f51ca5994494e1ded4788132ef6">
  <xsd:schema xmlns:xsd="http://www.w3.org/2001/XMLSchema" xmlns:xs="http://www.w3.org/2001/XMLSchema" xmlns:p="http://schemas.microsoft.com/office/2006/metadata/properties" xmlns:ns2="d70624ed-34af-45e8-8078-806420a09bda" xmlns:ns3="71be2b67-8ee3-4a50-81d1-fa382f248de7" targetNamespace="http://schemas.microsoft.com/office/2006/metadata/properties" ma:root="true" ma:fieldsID="2072db384b6beb529a2b7975dad2be0f" ns2:_="" ns3:_="">
    <xsd:import namespace="d70624ed-34af-45e8-8078-806420a09bda"/>
    <xsd:import namespace="71be2b67-8ee3-4a50-81d1-fa382f248d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0624ed-34af-45e8-8078-806420a09b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fc3f4cb-322f-435a-8a80-c0839b9cdf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be2b67-8ee3-4a50-81d1-fa382f248de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00f9d5f-b78b-492f-b8eb-90752afa7885}" ma:internalName="TaxCatchAll" ma:showField="CatchAllData" ma:web="71be2b67-8ee3-4a50-81d1-fa382f248d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D83B53-8289-4223-ACC2-2748F69C2CE1}">
  <ds:schemaRefs>
    <ds:schemaRef ds:uri="71be2b67-8ee3-4a50-81d1-fa382f248de7"/>
    <ds:schemaRef ds:uri="d70624ed-34af-45e8-8078-806420a09bd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B164085-C979-4D11-98F7-4522D45908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751BA5-7222-462D-953E-8522864AB62E}">
  <ds:schemaRefs>
    <ds:schemaRef ds:uri="71be2b67-8ee3-4a50-81d1-fa382f248de7"/>
    <ds:schemaRef ds:uri="d70624ed-34af-45e8-8078-806420a09b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Hunterian-Museum-Visual-Story_2026-01-07-121949_hnjn.pdf</dc:title>
  <cp:revision>1</cp:revision>
  <dcterms:created xsi:type="dcterms:W3CDTF">2006-08-16T00:00:00Z</dcterms:created>
  <dcterms:modified xsi:type="dcterms:W3CDTF">2026-04-21T09:40:03Z</dcterms:modified>
  <dc:identifier>DAHE3vxLhIE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{"Label":"1","ContentProducer":"001191110105MA01AN806X00000","ProduceID":"DAHE3vxLhIE","ReservedCode1":"","ContentPropagator":"001191110105MA01AN806X00000","PropagateID":"DAHE3vxLhIE","ReservedCode2":""}</vt:lpwstr>
  </property>
  <property fmtid="{D5CDD505-2E9C-101B-9397-08002B2CF9AE}" pid="3" name="ContentTypeId">
    <vt:lpwstr>0x0101004B9D7EEFCB10C64E98A7741465203BFC</vt:lpwstr>
  </property>
  <property fmtid="{D5CDD505-2E9C-101B-9397-08002B2CF9AE}" pid="4" name="MediaServiceImageTags">
    <vt:lpwstr/>
  </property>
</Properties>
</file>